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309" r:id="rId4"/>
    <p:sldId id="310" r:id="rId5"/>
    <p:sldId id="312" r:id="rId6"/>
    <p:sldId id="313" r:id="rId7"/>
    <p:sldId id="314" r:id="rId8"/>
    <p:sldId id="311" r:id="rId9"/>
    <p:sldId id="315" r:id="rId10"/>
    <p:sldId id="316" r:id="rId11"/>
    <p:sldId id="320" r:id="rId12"/>
    <p:sldId id="321" r:id="rId13"/>
    <p:sldId id="322" r:id="rId14"/>
    <p:sldId id="319" r:id="rId15"/>
    <p:sldId id="318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7D"/>
    <a:srgbClr val="565656"/>
    <a:srgbClr val="10496F"/>
    <a:srgbClr val="FF6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0"/>
    <p:restoredTop sz="61911"/>
  </p:normalViewPr>
  <p:slideViewPr>
    <p:cSldViewPr snapToGrid="0" snapToObjects="1">
      <p:cViewPr>
        <p:scale>
          <a:sx n="83" d="100"/>
          <a:sy n="83" d="100"/>
        </p:scale>
        <p:origin x="3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78866987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Waves of Hope is a coalition of families and friends working to prevent boating and water tragedies.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+mn-lt"/>
                <a:ea typeface="+mn-ea"/>
                <a:cs typeface="+mn-cs"/>
                <a:sym typeface="Calibri"/>
              </a:rPr>
              <a:t>Up next is a short video about who we are.</a:t>
            </a:r>
          </a:p>
        </p:txBody>
      </p:sp>
    </p:spTree>
    <p:extLst>
      <p:ext uri="{BB962C8B-B14F-4D97-AF65-F5344CB8AC3E}">
        <p14:creationId xmlns:p14="http://schemas.microsoft.com/office/powerpoint/2010/main" val="388165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Share what you are doing to save lives on </a:t>
            </a:r>
            <a:r>
              <a:rPr lang="en-US" sz="1200">
                <a:effectLst/>
                <a:latin typeface="+mn-lt"/>
                <a:ea typeface="+mn-ea"/>
                <a:cs typeface="+mn-cs"/>
                <a:sym typeface="Calibri"/>
              </a:rPr>
              <a:t>the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78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Waves of Hope provides a platform for survivors and families that have lost loved ones or those that experienced a boating or water accident/injury to take action, share their story, and educate others on the importance of responsible boating in hopes to prevent future tragedies.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5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Waves of Hope provides a platform for survivors and families that have lost loved ones or those that experienced a boating or water accident/injury to take action, share their story, and educate others on the importance of responsible boating in hopes to prevent future tragedies.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41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Waves of Hope provides a platform for survivors and families that have lost loved ones or those that experienced a boating or water accident/injury to take action, share their story, and educate others on the importance of responsible boating in hopes to prevent future tragedies.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88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Just one moment can change your life.</a:t>
            </a:r>
          </a:p>
          <a:p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Here’s what you can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28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/>
              <a:t>Play Video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sz="1200" b="0" i="0" u="none" strike="noStrike" dirty="0">
                <a:effectLst/>
                <a:latin typeface="+mn-lt"/>
                <a:ea typeface="+mn-ea"/>
                <a:cs typeface="+mn-cs"/>
                <a:sym typeface="Calibri"/>
                <a:hlinkClick r:id="rId3"/>
              </a:rPr>
              <a:t>https://vimeo.com/378866987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Waves of Hope is an initiative from the National Safe Boating Council, a national catalyst for recreational boating safety, and the U.S. Coast Guard, produced under a grant from the Sport Fish Restoration and Boating Trust Fund.</a:t>
            </a: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 </a:t>
            </a:r>
          </a:p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Waves of Hope provides a platform for survivors and families that have lost loved ones or those that experienced a boating or water accident/injury to take action, share their story, and educate others on the importance of responsible boating in hopes to prevent future tragedies.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7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Waves of Hope provides a platform for survivors and families that have lost loved ones or those that experienced a boating or water accident/injury to take action, share their story, and educate others on the importance of responsible boating in hopes to prevent future tragedies.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1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0" i="0" u="none" strike="noStrike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Each family believed that drowning was something that happened to other people.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i="0" u="none" strike="noStrike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0" i="0" u="none" strike="noStrike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Then suddenly, without warning, we became “other people.”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i="0" u="none" strike="noStrike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0" i="0" u="none" strike="noStrike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It happens every day. To good families. To protective families. To normal families. Families like ours. Families like yours.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i="0" u="none" strike="noStrike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44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dirty="0">
                <a:effectLst/>
                <a:latin typeface="+mn-lt"/>
                <a:ea typeface="+mn-ea"/>
                <a:cs typeface="+mn-cs"/>
                <a:sym typeface="Calibri"/>
              </a:rPr>
              <a:t>That one moment that changed our families forever could have been prevented. A life jacket. A propeller guard. An aware boat operator. An engine cut-off device. Learn from these stories and stay safe on the water.</a:t>
            </a:r>
            <a:endParaRPr lang="en-US" sz="1600" b="0" i="0" u="none" strike="noStrike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85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0" i="0" u="none" strike="noStrike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Each family believed that drowning was something that happened to other people.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i="0" u="none" strike="noStrike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0" i="0" u="none" strike="noStrike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Then suddenly, without warning, we became “other people.”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i="0" u="none" strike="noStrike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0" i="0" u="none" strike="noStrike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It happens every day. To good families. To protective families. To normal families. Families like ours. Families like yours.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i="0" u="none" strike="noStrike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01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0" i="0" u="none" strike="noStrike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That one moment that changed our families forever could have been prevented. A life jacket. A propeller guard. An aware boat operator. An engine cut-off device. Learn from these stories and stay safe on the water.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0" i="0" u="none" strike="noStrike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i="0" u="none" strike="noStrike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BY SHARING OUR STORIES WE ARE SAVING LIVES.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9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Share your loved one’s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9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90403" y="6113903"/>
            <a:ext cx="8420583" cy="106430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90550" y="6553708"/>
            <a:ext cx="3052765" cy="630240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libri Light"/>
              </a:defRPr>
            </a:lvl1pPr>
            <a:lvl2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rPr lang="en-US" dirty="0"/>
              <a:t>Text here</a:t>
            </a:r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747995" y="404478"/>
            <a:ext cx="10553077" cy="95994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42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417983" y="1506977"/>
            <a:ext cx="11783364" cy="503669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bg>
      <p:bgPr>
        <a:solidFill>
          <a:srgbClr val="1E42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25" y="2305689"/>
            <a:ext cx="10553077" cy="9599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259625" y="3265631"/>
            <a:ext cx="5885870" cy="231817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139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3418" y="1463413"/>
            <a:ext cx="11783364" cy="5036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04195" y="6543675"/>
            <a:ext cx="263980" cy="2692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7886698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2">
            <a:extLst>
              <a:ext uri="{FF2B5EF4-FFF2-40B4-BE49-F238E27FC236}">
                <a16:creationId xmlns:a16="http://schemas.microsoft.com/office/drawing/2014/main" id="{A6397008-0449-1244-83EC-88CE9FF48B1D}"/>
              </a:ext>
            </a:extLst>
          </p:cNvPr>
          <p:cNvSpPr txBox="1">
            <a:spLocks/>
          </p:cNvSpPr>
          <p:nvPr/>
        </p:nvSpPr>
        <p:spPr>
          <a:xfrm>
            <a:off x="435420" y="6023492"/>
            <a:ext cx="7298234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WAVESOFHOPEBOATING.ORG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4CBC-0AD0-B14B-A06D-BB23AB0B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ABC60-E117-8545-B886-B3BA77B4E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317" y="1818997"/>
            <a:ext cx="11655197" cy="3220006"/>
          </a:xfrm>
        </p:spPr>
        <p:txBody>
          <a:bodyPr>
            <a:noAutofit/>
          </a:bodyPr>
          <a:lstStyle/>
          <a:p>
            <a:r>
              <a:rPr lang="en-US" sz="4400" b="1" dirty="0"/>
              <a:t>Customize this slide with your organization’s logo or another photo – Share information from the back of your story card</a:t>
            </a: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462EA453-6A6A-FB49-8D71-768E14B1F4B1}"/>
              </a:ext>
            </a:extLst>
          </p:cNvPr>
          <p:cNvSpPr txBox="1">
            <a:spLocks/>
          </p:cNvSpPr>
          <p:nvPr/>
        </p:nvSpPr>
        <p:spPr>
          <a:xfrm>
            <a:off x="590403" y="62869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WAVESOFHOPEBOATING.ORG</a:t>
            </a:r>
          </a:p>
        </p:txBody>
      </p:sp>
    </p:spTree>
    <p:extLst>
      <p:ext uri="{BB962C8B-B14F-4D97-AF65-F5344CB8AC3E}">
        <p14:creationId xmlns:p14="http://schemas.microsoft.com/office/powerpoint/2010/main" val="6768300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462EA453-6A6A-FB49-8D71-768E14B1F4B1}"/>
              </a:ext>
            </a:extLst>
          </p:cNvPr>
          <p:cNvSpPr txBox="1">
            <a:spLocks/>
          </p:cNvSpPr>
          <p:nvPr/>
        </p:nvSpPr>
        <p:spPr>
          <a:xfrm>
            <a:off x="590403" y="62869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WAVESOFHOPEBOATING.ORG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95B9BA-58C4-F349-B634-D7E52F1CC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A308BF-F850-8849-935D-A6C0234C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7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462EA453-6A6A-FB49-8D71-768E14B1F4B1}"/>
              </a:ext>
            </a:extLst>
          </p:cNvPr>
          <p:cNvSpPr txBox="1">
            <a:spLocks/>
          </p:cNvSpPr>
          <p:nvPr/>
        </p:nvSpPr>
        <p:spPr>
          <a:xfrm>
            <a:off x="590403" y="62869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WAVESOFHOPEBOATING.ORG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95B9BA-58C4-F349-B634-D7E52F1CC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A308BF-F850-8849-935D-A6C0234C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05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462EA453-6A6A-FB49-8D71-768E14B1F4B1}"/>
              </a:ext>
            </a:extLst>
          </p:cNvPr>
          <p:cNvSpPr txBox="1">
            <a:spLocks/>
          </p:cNvSpPr>
          <p:nvPr/>
        </p:nvSpPr>
        <p:spPr>
          <a:xfrm>
            <a:off x="590403" y="62869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WAVESOFHOPEBOATING.ORG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95B9BA-58C4-F349-B634-D7E52F1CC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A308BF-F850-8849-935D-A6C0234C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123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4CBC-0AD0-B14B-A06D-BB23AB0B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ABC60-E117-8545-B886-B3BA77B4E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321" y="1493533"/>
            <a:ext cx="11655197" cy="3220006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b="1" dirty="0"/>
              <a:t>Take a boating safety course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/>
              <a:t>Wear a life jacket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/>
              <a:t>Assign a water watcher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/>
              <a:t>Use an engine cut-off switch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/>
              <a:t>Be responsible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/>
              <a:t>Be educated</a:t>
            </a:r>
          </a:p>
          <a:p>
            <a:endParaRPr lang="en-US" sz="4400" b="1" dirty="0"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462EA453-6A6A-FB49-8D71-768E14B1F4B1}"/>
              </a:ext>
            </a:extLst>
          </p:cNvPr>
          <p:cNvSpPr txBox="1">
            <a:spLocks/>
          </p:cNvSpPr>
          <p:nvPr/>
        </p:nvSpPr>
        <p:spPr>
          <a:xfrm>
            <a:off x="590403" y="62869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WAVESOFHOPEBOATING.ORG</a:t>
            </a:r>
          </a:p>
        </p:txBody>
      </p:sp>
    </p:spTree>
    <p:extLst>
      <p:ext uri="{BB962C8B-B14F-4D97-AF65-F5344CB8AC3E}">
        <p14:creationId xmlns:p14="http://schemas.microsoft.com/office/powerpoint/2010/main" val="1196033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2">
            <a:extLst>
              <a:ext uri="{FF2B5EF4-FFF2-40B4-BE49-F238E27FC236}">
                <a16:creationId xmlns:a16="http://schemas.microsoft.com/office/drawing/2014/main" id="{C52B3605-76B0-134C-A7ED-8FEF5F5B6A4C}"/>
              </a:ext>
            </a:extLst>
          </p:cNvPr>
          <p:cNvSpPr txBox="1">
            <a:spLocks/>
          </p:cNvSpPr>
          <p:nvPr/>
        </p:nvSpPr>
        <p:spPr>
          <a:xfrm>
            <a:off x="435420" y="6023492"/>
            <a:ext cx="7298234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WAVESOFHOPEBOATING.ORG</a:t>
            </a: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F4E7CBD7-5F3F-9C4B-B732-E4D06CDB256C}"/>
              </a:ext>
            </a:extLst>
          </p:cNvPr>
          <p:cNvSpPr txBox="1">
            <a:spLocks/>
          </p:cNvSpPr>
          <p:nvPr/>
        </p:nvSpPr>
        <p:spPr>
          <a:xfrm>
            <a:off x="989308" y="4579567"/>
            <a:ext cx="10213383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en-US" sz="4800" b="1" dirty="0">
                <a:solidFill>
                  <a:srgbClr val="1E427D"/>
                </a:solidFill>
              </a:rPr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21303445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3E22F38-EDA5-564F-90AD-BACF23715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62" y="429023"/>
            <a:ext cx="9036075" cy="59999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61619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4CBC-0AD0-B14B-A06D-BB23AB0B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 of Hope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ABC60-E117-8545-B886-B3BA77B4E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401" y="2082465"/>
            <a:ext cx="11655197" cy="3220006"/>
          </a:xfrm>
        </p:spPr>
        <p:txBody>
          <a:bodyPr/>
          <a:lstStyle/>
          <a:p>
            <a:pPr algn="ctr"/>
            <a:r>
              <a:rPr lang="en-US" sz="4400" b="1" dirty="0"/>
              <a:t>A coalition of families and friends </a:t>
            </a:r>
          </a:p>
          <a:p>
            <a:pPr algn="ctr"/>
            <a:r>
              <a:rPr lang="en-US" sz="4400" b="1" dirty="0"/>
              <a:t>working to prevent </a:t>
            </a:r>
          </a:p>
          <a:p>
            <a:pPr algn="ctr"/>
            <a:r>
              <a:rPr lang="en-US" sz="4400" b="1" dirty="0"/>
              <a:t>boating and water tragedies.</a:t>
            </a:r>
          </a:p>
          <a:p>
            <a:endParaRPr lang="en-US" dirty="0"/>
          </a:p>
        </p:txBody>
      </p:sp>
      <p:sp>
        <p:nvSpPr>
          <p:cNvPr id="8" name="Shape 32">
            <a:extLst>
              <a:ext uri="{FF2B5EF4-FFF2-40B4-BE49-F238E27FC236}">
                <a16:creationId xmlns:a16="http://schemas.microsoft.com/office/drawing/2014/main" id="{E20E7693-83F0-5743-8927-E11E78B60484}"/>
              </a:ext>
            </a:extLst>
          </p:cNvPr>
          <p:cNvSpPr txBox="1">
            <a:spLocks/>
          </p:cNvSpPr>
          <p:nvPr/>
        </p:nvSpPr>
        <p:spPr>
          <a:xfrm>
            <a:off x="590403" y="62869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WAVESOFHOPEBOATING.ORG</a:t>
            </a:r>
          </a:p>
        </p:txBody>
      </p:sp>
    </p:spTree>
    <p:extLst>
      <p:ext uri="{BB962C8B-B14F-4D97-AF65-F5344CB8AC3E}">
        <p14:creationId xmlns:p14="http://schemas.microsoft.com/office/powerpoint/2010/main" val="20770700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4CBC-0AD0-B14B-A06D-BB23AB0B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ABC60-E117-8545-B886-B3BA77B4E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317" y="1818997"/>
            <a:ext cx="11655197" cy="3220006"/>
          </a:xfrm>
        </p:spPr>
        <p:txBody>
          <a:bodyPr>
            <a:noAutofit/>
          </a:bodyPr>
          <a:lstStyle/>
          <a:p>
            <a:r>
              <a:rPr lang="en-US" sz="4400" b="1" dirty="0"/>
              <a:t>Platform for survivors and families: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400" dirty="0"/>
              <a:t>Take action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400" dirty="0"/>
              <a:t>Share their stories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400" dirty="0"/>
              <a:t>Educate others</a:t>
            </a: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462EA453-6A6A-FB49-8D71-768E14B1F4B1}"/>
              </a:ext>
            </a:extLst>
          </p:cNvPr>
          <p:cNvSpPr txBox="1">
            <a:spLocks/>
          </p:cNvSpPr>
          <p:nvPr/>
        </p:nvSpPr>
        <p:spPr>
          <a:xfrm>
            <a:off x="590403" y="62869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WAVESOFHOPEBOATING.ORG</a:t>
            </a:r>
          </a:p>
        </p:txBody>
      </p:sp>
    </p:spTree>
    <p:extLst>
      <p:ext uri="{BB962C8B-B14F-4D97-AF65-F5344CB8AC3E}">
        <p14:creationId xmlns:p14="http://schemas.microsoft.com/office/powerpoint/2010/main" val="31286408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6" y="1395253"/>
            <a:ext cx="6289009" cy="3426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281316-5FEC-4B49-8C6C-1157C3BFD1CB}"/>
              </a:ext>
            </a:extLst>
          </p:cNvPr>
          <p:cNvSpPr txBox="1">
            <a:spLocks/>
          </p:cNvSpPr>
          <p:nvPr/>
        </p:nvSpPr>
        <p:spPr>
          <a:xfrm>
            <a:off x="747402" y="749581"/>
            <a:ext cx="6927561" cy="959942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  <a:latin typeface="+mn-ea"/>
              </a:rPr>
              <a:t>Our Stories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E9DE69-58A7-EC47-A69A-71EC67274071}"/>
              </a:ext>
            </a:extLst>
          </p:cNvPr>
          <p:cNvSpPr txBox="1">
            <a:spLocks/>
          </p:cNvSpPr>
          <p:nvPr/>
        </p:nvSpPr>
        <p:spPr>
          <a:xfrm>
            <a:off x="666426" y="3089330"/>
            <a:ext cx="11127784" cy="274012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THOUGHT </a:t>
            </a: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COULD </a:t>
            </a: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 TO US</a:t>
            </a:r>
          </a:p>
        </p:txBody>
      </p:sp>
    </p:spTree>
    <p:extLst>
      <p:ext uri="{BB962C8B-B14F-4D97-AF65-F5344CB8AC3E}">
        <p14:creationId xmlns:p14="http://schemas.microsoft.com/office/powerpoint/2010/main" val="17071197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6" y="1395253"/>
            <a:ext cx="6289009" cy="3426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281316-5FEC-4B49-8C6C-1157C3BFD1CB}"/>
              </a:ext>
            </a:extLst>
          </p:cNvPr>
          <p:cNvSpPr txBox="1">
            <a:spLocks/>
          </p:cNvSpPr>
          <p:nvPr/>
        </p:nvSpPr>
        <p:spPr>
          <a:xfrm>
            <a:off x="747402" y="749581"/>
            <a:ext cx="6927561" cy="959942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  <a:latin typeface="+mn-ea"/>
              </a:rPr>
              <a:t>Our Stories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E9DE69-58A7-EC47-A69A-71EC67274071}"/>
              </a:ext>
            </a:extLst>
          </p:cNvPr>
          <p:cNvSpPr txBox="1">
            <a:spLocks/>
          </p:cNvSpPr>
          <p:nvPr/>
        </p:nvSpPr>
        <p:spPr>
          <a:xfrm>
            <a:off x="666426" y="3089330"/>
            <a:ext cx="11127784" cy="274012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ONE</a:t>
            </a: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044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6" y="1395253"/>
            <a:ext cx="6289009" cy="3426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281316-5FEC-4B49-8C6C-1157C3BFD1CB}"/>
              </a:ext>
            </a:extLst>
          </p:cNvPr>
          <p:cNvSpPr txBox="1">
            <a:spLocks/>
          </p:cNvSpPr>
          <p:nvPr/>
        </p:nvSpPr>
        <p:spPr>
          <a:xfrm>
            <a:off x="747402" y="749581"/>
            <a:ext cx="6927561" cy="959942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  <a:latin typeface="+mn-ea"/>
              </a:rPr>
              <a:t>Our Stories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E9DE69-58A7-EC47-A69A-71EC67274071}"/>
              </a:ext>
            </a:extLst>
          </p:cNvPr>
          <p:cNvSpPr txBox="1">
            <a:spLocks/>
          </p:cNvSpPr>
          <p:nvPr/>
        </p:nvSpPr>
        <p:spPr>
          <a:xfrm>
            <a:off x="666426" y="3089330"/>
            <a:ext cx="11127784" cy="274012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THOUGHT </a:t>
            </a: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COULD </a:t>
            </a: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 TO US</a:t>
            </a:r>
          </a:p>
        </p:txBody>
      </p:sp>
    </p:spTree>
    <p:extLst>
      <p:ext uri="{BB962C8B-B14F-4D97-AF65-F5344CB8AC3E}">
        <p14:creationId xmlns:p14="http://schemas.microsoft.com/office/powerpoint/2010/main" val="16329830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6" y="1395253"/>
            <a:ext cx="6289009" cy="3426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281316-5FEC-4B49-8C6C-1157C3BFD1CB}"/>
              </a:ext>
            </a:extLst>
          </p:cNvPr>
          <p:cNvSpPr txBox="1">
            <a:spLocks/>
          </p:cNvSpPr>
          <p:nvPr/>
        </p:nvSpPr>
        <p:spPr>
          <a:xfrm>
            <a:off x="747402" y="749581"/>
            <a:ext cx="6927561" cy="959942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  <a:latin typeface="+mn-ea"/>
              </a:rPr>
              <a:t>Our Stories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E9DE69-58A7-EC47-A69A-71EC67274071}"/>
              </a:ext>
            </a:extLst>
          </p:cNvPr>
          <p:cNvSpPr txBox="1">
            <a:spLocks/>
          </p:cNvSpPr>
          <p:nvPr/>
        </p:nvSpPr>
        <p:spPr>
          <a:xfrm>
            <a:off x="666426" y="2934347"/>
            <a:ext cx="9035513" cy="274012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</a:p>
        </p:txBody>
      </p:sp>
    </p:spTree>
    <p:extLst>
      <p:ext uri="{BB962C8B-B14F-4D97-AF65-F5344CB8AC3E}">
        <p14:creationId xmlns:p14="http://schemas.microsoft.com/office/powerpoint/2010/main" val="16146382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4CBC-0AD0-B14B-A06D-BB23AB0B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ABC60-E117-8545-B886-B3BA77B4E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317" y="1818997"/>
            <a:ext cx="11655197" cy="3220006"/>
          </a:xfrm>
        </p:spPr>
        <p:txBody>
          <a:bodyPr>
            <a:noAutofit/>
          </a:bodyPr>
          <a:lstStyle/>
          <a:p>
            <a:r>
              <a:rPr lang="en-US" sz="4400" b="1" dirty="0"/>
              <a:t>Customize this slide with loved one’s photo – Share information from the front of your story card</a:t>
            </a: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462EA453-6A6A-FB49-8D71-768E14B1F4B1}"/>
              </a:ext>
            </a:extLst>
          </p:cNvPr>
          <p:cNvSpPr txBox="1">
            <a:spLocks/>
          </p:cNvSpPr>
          <p:nvPr/>
        </p:nvSpPr>
        <p:spPr>
          <a:xfrm>
            <a:off x="590403" y="62869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WAVESOFHOPEBOATING.ORG</a:t>
            </a:r>
          </a:p>
        </p:txBody>
      </p:sp>
    </p:spTree>
    <p:extLst>
      <p:ext uri="{BB962C8B-B14F-4D97-AF65-F5344CB8AC3E}">
        <p14:creationId xmlns:p14="http://schemas.microsoft.com/office/powerpoint/2010/main" val="5461901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716</Words>
  <Application>Microsoft Macintosh PowerPoint</Application>
  <PresentationFormat>Widescreen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Waves of Hope</vt:lpstr>
      <vt:lpstr>The Why</vt:lpstr>
      <vt:lpstr>PowerPoint Presentation</vt:lpstr>
      <vt:lpstr>PowerPoint Presentation</vt:lpstr>
      <vt:lpstr>PowerPoint Presentation</vt:lpstr>
      <vt:lpstr>PowerPoint Presentation</vt:lpstr>
      <vt:lpstr>My Story</vt:lpstr>
      <vt:lpstr>My Story</vt:lpstr>
      <vt:lpstr>PowerPoint Presentation</vt:lpstr>
      <vt:lpstr>PowerPoint Presentation</vt:lpstr>
      <vt:lpstr>PowerPoint Presentation</vt:lpstr>
      <vt:lpstr>What You Can 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 Phillips</dc:creator>
  <cp:lastModifiedBy>Yvonne Pentz</cp:lastModifiedBy>
  <cp:revision>77</cp:revision>
  <dcterms:modified xsi:type="dcterms:W3CDTF">2021-10-05T02:24:15Z</dcterms:modified>
</cp:coreProperties>
</file>